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FC34F-7379-458F-B59C-5C66108CB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FDB5C9-F354-440D-8172-2D62FA45B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822A32-F293-4521-8604-8CE67FBD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DCD204-E89A-4183-BC62-1F543CB2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13D19B-9C1F-41C2-93A8-DE15115A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74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180A4-37AB-4368-8805-B34E3C1E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D75B2B-18AF-4363-B2BA-DCD2A6595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DFC2B5-9724-4C5E-B84D-A3A8D77C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D7B6A-3BD6-49FC-9350-28754DE2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419F44-003C-44A0-9D6C-6D997FDB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380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E220F2-C80B-415F-97F2-A86776E5B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93EECB6-BA7E-4A6E-B12E-31CFB876F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A4D6A0-7552-44E2-A810-7FE6A9AE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0B44F2-2DA2-4755-82C8-3B26492E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6DF202-2539-4A3F-8B3B-D4C1EDCC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320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D164A-8FA3-4CD3-ABDE-29C100BF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1B4532-AB23-444C-9299-B5AD3A9C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31EE3D-073D-4340-BD29-6E3D90D9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DE08D3-7694-4F82-BC7E-6D6552AA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E499E3-D954-42B2-A0B1-5ED8825F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24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9C143-D96E-4150-AB2C-96A4FD59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A27D5-2CDA-4593-96FF-4C7D20171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F2E93C-047D-44F1-9D60-594D6D2D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DE1055-644B-47C2-AF8D-F65E38C8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0C6AB2-25D3-4C1B-888E-66AD6930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9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62A3E-39A5-4B05-8ACC-60C68999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04567-0BB0-44FC-A9D6-96AA911F8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EB51A6-8DC9-4558-9023-EB41897E2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A6FBEA-D69D-466C-8DA0-7E1899CCD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4BBFD2-F4DE-4430-98C2-0A58A788E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5EF9B8-C428-4681-8A6A-2B9DBEA4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11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C5BCB-C200-4B96-98AD-248F6640B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90C767-7614-4F46-AA73-32D7D3F39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DE5B49-2458-464A-813C-B30D2A004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4FBC1F-12C9-4369-B8F4-F31699E8A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A5AECD-5C9C-4EF4-BEA0-1A86DC93A2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EEEC786-58FF-404C-A97D-19EB2D3B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6B9652-0C85-4F21-A1F0-98484BF3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DA9B9C-6BDC-47F9-BF91-0967A6B1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74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D1078-B4EB-421D-904E-CEF5CC3A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449CB2C-AFE4-461A-B64C-1CD5E6E7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BC8BEA-99E7-4EB5-BBEB-36178F52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1DBDFA-DC97-4088-9497-B615B2BA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860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C747EE-264A-48ED-943D-B468C186F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88183E8-D46D-4FEF-A4ED-86B3FF1A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693CD9-6AB0-4FF8-94B5-BD8747D2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9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0BD44-0BEA-45E4-923E-F097C2B8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5036E7-FCAC-4891-9590-22BC9E1DD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27D041-7B82-44F1-B7F8-35D1C5D7C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770D10-59F6-46BC-B481-5D9B3811E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95FCA7-F149-4712-B60C-87BDAC57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FC5E96-732C-40FF-ACEA-A69386D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20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8BAAF-0F7D-4C7A-AF80-1B9CDCBC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60857A5-B34C-4FE2-ABFF-3B992EB0D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E3CFAD-C94A-42CB-BCE8-0B6B656DB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DDF56B-F500-4A47-9D49-133DE86FC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B055A8-58B6-42A5-B788-8F2F7AC0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D31BBA-6043-4E8C-B5CE-07463BDF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84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8500D8-0604-4CA7-B233-0038F8F2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13E3FA-55D4-4036-B2FE-E5EDE5DB1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5CFFF2-5514-4401-8599-6F10E17E5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FEBA0-775F-42D8-9C77-650D1439C21B}" type="datetimeFigureOut">
              <a:rPr lang="es-ES" smtClean="0"/>
              <a:t>19/11/2020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016062-2234-4471-9877-EA685CB73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0FB3AC-7C2C-479A-8359-FA6AC6A53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34080-A46F-4A7A-9378-65AA195B6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50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8D35C-52E3-41F8-B8AC-056EC8165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436E00-E650-484E-B5F0-7ADE93701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BAC9B3-EEA8-46C9-9B76-0FDB6F44F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1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1050D-5ED3-4C33-87E7-115E9DCB3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8176AF-E009-47FA-AE9E-3E6A64477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3D9587-2FCD-45CB-BC3E-A4BF438FC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A4793-0798-44ED-A45E-650810206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964EF4-56BB-4C84-8452-E127486373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07F3C1-57E9-4BD4-805C-DEEC83EC8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E01DA-EF34-4DE8-90F1-C6DBE190F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7233AB-7F64-44F1-81BC-1ED652F6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CB3E6E-68F0-4BEB-A5CD-4AF39681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F357A-DEDC-4A9B-9510-79C978335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B64A53-8B59-474C-B63B-4AF137AFF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FB834C-DC14-4C3B-83BF-FBB1A4DC9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42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Panorámica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Tito Antonio Arevalo Rivas</dc:creator>
  <cp:lastModifiedBy>Tito Antonio Arevalo Rivas</cp:lastModifiedBy>
  <cp:revision>1</cp:revision>
  <dcterms:created xsi:type="dcterms:W3CDTF">2020-11-19T22:14:32Z</dcterms:created>
  <dcterms:modified xsi:type="dcterms:W3CDTF">2020-11-19T22:19:25Z</dcterms:modified>
</cp:coreProperties>
</file>